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grpSp>
        <p:nvGrpSpPr>
          <p:cNvPr id="5" name="Group 8"/>
          <p:cNvGrpSpPr>
            <a:grpSpLocks/>
          </p:cNvGrpSpPr>
          <p:nvPr/>
        </p:nvGrpSpPr>
        <p:grpSpPr bwMode="auto">
          <a:xfrm rot="20533676">
            <a:off x="823385" y="3922713"/>
            <a:ext cx="3346449" cy="2527300"/>
            <a:chOff x="494947" y="417279"/>
            <a:chExt cx="2417578" cy="2421351"/>
          </a:xfrm>
        </p:grpSpPr>
        <p:sp>
          <p:nvSpPr>
            <p:cNvPr id="6" name="Freeform 5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0646" y="417140"/>
              <a:ext cx="2321242" cy="2320968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8" name="Picture 11" descr="stickie-shado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56" y="436040"/>
              <a:ext cx="404704" cy="461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 descr="stickie-shado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637932" y="2282410"/>
              <a:ext cx="404704" cy="461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13" descr="TitleCar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346">
            <a:off x="3807885" y="2587626"/>
            <a:ext cx="7698316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12192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4453080" y="3015792"/>
            <a:ext cx="6462717" cy="1599722"/>
          </a:xfrm>
        </p:spPr>
        <p:txBody>
          <a:bodyPr anchor="b"/>
          <a:lstStyle>
            <a:lvl1pPr>
              <a:defRPr sz="36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4267332" y="4766919"/>
            <a:ext cx="6448608" cy="1040845"/>
          </a:xfrm>
        </p:spPr>
        <p:txBody>
          <a:bodyPr/>
          <a:lstStyle>
            <a:lvl1pPr marL="0" indent="0" algn="ctr">
              <a:buNone/>
              <a:defRPr sz="1350">
                <a:solidFill>
                  <a:srgbClr val="000100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1284817" y="5060950"/>
            <a:ext cx="2624667" cy="534988"/>
          </a:xfrm>
        </p:spPr>
        <p:txBody>
          <a:bodyPr anchor="t"/>
          <a:lstStyle>
            <a:lvl1pPr algn="ctr" defTabSz="685800">
              <a:defRPr sz="1650">
                <a:solidFill>
                  <a:srgbClr val="A63212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ED3E41-E2DE-48B7-AD25-2C05D8372D60}" type="datetime4">
              <a:rPr kumimoji="0" lang="en-US" sz="1650" b="0" i="0" u="none" strike="noStrike" kern="1200" cap="none" spc="0" normalizeH="0" baseline="0" noProof="0" smtClean="0">
                <a:ln>
                  <a:noFill/>
                </a:ln>
                <a:solidFill>
                  <a:srgbClr val="A63212"/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April 6, 2020</a:t>
            </a:fld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srgbClr val="A63212"/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863601" y="4135439"/>
            <a:ext cx="2781300" cy="835025"/>
          </a:xfrm>
        </p:spPr>
        <p:txBody>
          <a:bodyPr/>
          <a:lstStyle>
            <a:lvl1pPr algn="l" defTabSz="685800">
              <a:defRPr sz="1200">
                <a:solidFill>
                  <a:srgbClr val="4E66B2">
                    <a:lumMod val="50000"/>
                  </a:srgb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E66B2">
                  <a:lumMod val="50000"/>
                </a:srgb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2641600" y="5510213"/>
            <a:ext cx="984251" cy="425450"/>
          </a:xfrm>
        </p:spPr>
        <p:txBody>
          <a:bodyPr/>
          <a:lstStyle>
            <a:lvl1pPr algn="r" defTabSz="685800">
              <a:defRPr>
                <a:solidFill>
                  <a:srgbClr val="A63212">
                    <a:lumMod val="75000"/>
                  </a:srgb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FD901-873B-4499-AC9E-6C3D9722D47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A63212">
                    <a:lumMod val="75000"/>
                  </a:srgb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A63212">
                  <a:lumMod val="75000"/>
                </a:srgb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32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DF8ABC-3737-4055-A253-34D308339940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E0201-DB3F-492C-B0D9-23B0CABCF00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8972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50281"/>
            <a:ext cx="2617760" cy="54695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40" y="838199"/>
            <a:ext cx="7877120" cy="5181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4AF95-D12F-4B4B-8898-6015F45F94BA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B5CD32-0DB5-487E-AB7E-5A93DF9052CC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3924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11FA0B-C805-4651-A3B3-22B717734FA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582852"/>
      </p:ext>
    </p:extLst>
  </p:cSld>
  <p:clrMapOvr>
    <a:masterClrMapping/>
  </p:clrMapOvr>
  <p:transition>
    <p:strips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36919"/>
      </p:ext>
    </p:extLst>
  </p:cSld>
  <p:clrMapOvr>
    <a:masterClrMapping/>
  </p:clrMapOvr>
  <p:transition>
    <p:strips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9CA574-6EA7-4AE9-B859-5BC5AAF4E9C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183292"/>
      </p:ext>
    </p:extLst>
  </p:cSld>
  <p:clrMapOvr>
    <a:masterClrMapping/>
  </p:clrMapOvr>
  <p:transition>
    <p:strips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181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447800"/>
            <a:ext cx="5181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7F4B2-C3A2-4E88-8AD8-02FD7155053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556706"/>
      </p:ext>
    </p:extLst>
  </p:cSld>
  <p:clrMapOvr>
    <a:masterClrMapping/>
  </p:clrMapOvr>
  <p:transition>
    <p:strips dir="r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439351-DEA6-478C-871B-51B867EED1CD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60726"/>
      </p:ext>
    </p:extLst>
  </p:cSld>
  <p:clrMapOvr>
    <a:masterClrMapping/>
  </p:clrMapOvr>
  <p:transition>
    <p:strips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ABCAD-2F81-4927-937D-C48404DF0517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962436"/>
      </p:ext>
    </p:extLst>
  </p:cSld>
  <p:clrMapOvr>
    <a:masterClrMapping/>
  </p:clrMapOvr>
  <p:transition>
    <p:strips dir="r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1AB611-B0AD-4ACB-8C2C-62AA7A9A9F7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276293"/>
      </p:ext>
    </p:extLst>
  </p:cSld>
  <p:clrMapOvr>
    <a:masterClrMapping/>
  </p:clrMapOvr>
  <p:transition>
    <p:strips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BD41F-1801-45A4-AC4F-0E40D35F1A15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762595"/>
      </p:ext>
    </p:extLst>
  </p:cSld>
  <p:clrMapOvr>
    <a:masterClrMapping/>
  </p:clrMapOvr>
  <p:transition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3A47C1-0EDD-4CFE-ABF3-77C07EB71DD0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C1F28-53D7-45CB-9985-8BD545A6ED0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626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9766C-43BE-46DE-848A-30280ABEF7E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584949"/>
      </p:ext>
    </p:extLst>
  </p:cSld>
  <p:clrMapOvr>
    <a:masterClrMapping/>
  </p:clrMapOvr>
  <p:transition>
    <p:strips dir="r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FBFAEF-6BEC-4D3D-836E-6CB9980B16A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043711"/>
      </p:ext>
    </p:extLst>
  </p:cSld>
  <p:clrMapOvr>
    <a:masterClrMapping/>
  </p:clrMapOvr>
  <p:transition>
    <p:strips dir="r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381000"/>
            <a:ext cx="26416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77216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06947-B96F-4873-83BB-954656B91A11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453555"/>
      </p:ext>
    </p:extLst>
  </p:cSld>
  <p:clrMapOvr>
    <a:masterClrMapping/>
  </p:clrMapOvr>
  <p:transition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2" y="1497996"/>
            <a:ext cx="10721919" cy="2097259"/>
          </a:xfrm>
        </p:spPr>
        <p:txBody>
          <a:bodyPr anchor="b"/>
          <a:lstStyle>
            <a:lvl1pPr algn="ctr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1" y="3754405"/>
            <a:ext cx="9956801" cy="1500187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78D1B-BB73-41B2-8202-C6678B761557}" type="datetime4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April 6, 2020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CD7CB-1824-4174-9762-422FADD5133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520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21664" y="2039112"/>
            <a:ext cx="4876800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039112"/>
            <a:ext cx="4876800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21E7F5-E7E1-4CCE-B82B-10B011229202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36533-AAE5-4448-A7D3-E464A82994E8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269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2"/>
          <p:cNvSpPr>
            <a:spLocks/>
          </p:cNvSpPr>
          <p:nvPr/>
        </p:nvSpPr>
        <p:spPr bwMode="auto">
          <a:xfrm rot="20274567">
            <a:off x="5245100" y="4281488"/>
            <a:ext cx="1718733" cy="722312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68580" tIns="34290" rIns="68580" bIns="34290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Freeform 33"/>
          <p:cNvSpPr>
            <a:spLocks/>
          </p:cNvSpPr>
          <p:nvPr/>
        </p:nvSpPr>
        <p:spPr bwMode="auto">
          <a:xfrm rot="9377604">
            <a:off x="5234518" y="3316288"/>
            <a:ext cx="1718733" cy="722312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68580" tIns="34290" rIns="68580" bIns="34290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664" y="2038391"/>
            <a:ext cx="402336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54789" y="2038387"/>
            <a:ext cx="4019611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1121664" y="2743199"/>
            <a:ext cx="4023360" cy="3246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7059168" y="2743200"/>
            <a:ext cx="4023360" cy="3246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2CA251-FF1C-4D5B-AF0C-913050BF6136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59DF8-07DC-4414-94F7-54D79D62B92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961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380D6-CD61-4016-A4C7-8F9BFA1C09D9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75C0C0-E419-4D0D-80C7-9A01F7BB6D46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921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B80E3-A071-43C8-B35E-CFDC5996BDE1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8D6EE-D552-43F2-AB97-972C7BFAB101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823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2" y="1487084"/>
            <a:ext cx="4011084" cy="1921339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133" y="835428"/>
            <a:ext cx="6265827" cy="5151526"/>
          </a:xfrm>
        </p:spPr>
        <p:txBody>
          <a:bodyPr anchor="ctr"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5042" y="3408423"/>
            <a:ext cx="4011084" cy="191909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D12E6-341E-4411-A5DB-739C27769D1D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9C685-F4AB-439C-ACED-D9AEC841086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935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90500"/>
            <a:ext cx="3708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0" y="4669657"/>
            <a:ext cx="10721920" cy="719865"/>
          </a:xfrm>
        </p:spPr>
        <p:txBody>
          <a:bodyPr anchor="b"/>
          <a:lstStyle>
            <a:lvl1pPr algn="ctr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21540000">
            <a:off x="2840736" y="594360"/>
            <a:ext cx="6498336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5600" y="5416153"/>
            <a:ext cx="8940800" cy="603126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B9666C-C9D5-443A-ACAC-D52FE3AEB962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670496-F163-47DD-A8B7-58A8EF480D2C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332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 descr="Interior-Overlay.png"/>
          <p:cNvPicPr>
            <a:picLocks noChangeAspect="1"/>
          </p:cNvPicPr>
          <p:nvPr/>
        </p:nvPicPr>
        <p:blipFill>
          <a:blip r:embed="rId14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Placeholder 1"/>
          <p:cNvSpPr>
            <a:spLocks noGrp="1"/>
          </p:cNvSpPr>
          <p:nvPr>
            <p:ph type="title"/>
          </p:nvPr>
        </p:nvSpPr>
        <p:spPr bwMode="auto">
          <a:xfrm>
            <a:off x="734485" y="436564"/>
            <a:ext cx="10723033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536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7600" y="2038350"/>
            <a:ext cx="9956800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4484" y="61483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342900" eaLnBrk="1" fontAlgn="auto" hangingPunct="1">
              <a:spcBef>
                <a:spcPts val="0"/>
              </a:spcBef>
              <a:spcAft>
                <a:spcPts val="0"/>
              </a:spcAft>
              <a:defRPr sz="1050" b="0">
                <a:solidFill>
                  <a:prstClr val="black">
                    <a:lumMod val="50000"/>
                    <a:lumOff val="50000"/>
                  </a:prst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2C07F5-612C-4F5B-91D8-6EF8DDF33A8E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4838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342900" eaLnBrk="1" fontAlgn="auto" hangingPunct="1">
              <a:spcBef>
                <a:spcPts val="0"/>
              </a:spcBef>
              <a:spcAft>
                <a:spcPts val="0"/>
              </a:spcAft>
              <a:defRPr sz="1050" b="0">
                <a:solidFill>
                  <a:prstClr val="black">
                    <a:lumMod val="50000"/>
                    <a:lumOff val="50000"/>
                  </a:prst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717" y="61483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342900" eaLnBrk="1" fontAlgn="auto" hangingPunct="1">
              <a:spcBef>
                <a:spcPts val="0"/>
              </a:spcBef>
              <a:spcAft>
                <a:spcPts val="0"/>
              </a:spcAft>
              <a:defRPr sz="1050" b="0">
                <a:solidFill>
                  <a:prstClr val="black">
                    <a:lumMod val="50000"/>
                    <a:lumOff val="50000"/>
                  </a:prst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FC2606-8530-47DC-A447-767701FBBC62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age Italic" pitchFamily="66" charset="0"/>
                <a:ea typeface="+mn-ea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age Italic" pitchFamily="66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10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262626"/>
          </a:solidFill>
          <a:latin typeface="+mj-lt"/>
          <a:ea typeface="+mj-ea"/>
          <a:cs typeface="+mj-cs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ook Antiqua" panose="02040602050305030304" pitchFamily="18" charset="0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ook Antiqua" panose="02040602050305030304" pitchFamily="18" charset="0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ook Antiqua" panose="02040602050305030304" pitchFamily="18" charset="0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ook Antiqua" panose="02040602050305030304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34290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Rage Italic" panose="03070502040507070304" pitchFamily="66" charset="0"/>
        <a:buChar char="0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417513" indent="-171450" algn="l" defTabSz="34290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Rage Italic" panose="03070502040507070304" pitchFamily="66" charset="0"/>
        <a:buChar char="0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615950" indent="-136525" algn="l" defTabSz="34290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Rage Italic" panose="03070502040507070304" pitchFamily="66" charset="0"/>
        <a:buChar char="0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822325" indent="-136525" algn="l" defTabSz="34290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Rage Italic" panose="03070502040507070304" pitchFamily="66" charset="0"/>
        <a:buChar char="0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1062038" indent="-136525" algn="l" defTabSz="34290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Rage Italic" panose="03070502040507070304" pitchFamily="66" charset="0"/>
        <a:buChar char="0"/>
        <a:defRPr sz="1000" kern="1200">
          <a:solidFill>
            <a:srgbClr val="404040"/>
          </a:solidFill>
          <a:latin typeface="+mn-lt"/>
          <a:ea typeface="+mn-ea"/>
          <a:cs typeface="+mn-cs"/>
        </a:defRPr>
      </a:lvl5pPr>
      <a:lvl6pPr marL="123444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4018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4592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5166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0FF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810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566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4008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ffectLst/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A909FA-CA88-4B66-B26B-BF8C6BC1C68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09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strips dir="r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i="1" u="sng" kern="1200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¥"/>
        <a:defRPr sz="2400" kern="1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è"/>
        <a:defRPr sz="2200" kern="1200">
          <a:solidFill>
            <a:srgbClr val="9900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u"/>
        <a:defRPr sz="2200" kern="1200">
          <a:solidFill>
            <a:srgbClr val="0066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6633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300">
                <a:solidFill>
                  <a:srgbClr val="00B0F0"/>
                </a:solidFill>
              </a:rPr>
              <a:t>Classification : Digit Recognition System</a:t>
            </a:r>
          </a:p>
        </p:txBody>
      </p:sp>
      <p:pic>
        <p:nvPicPr>
          <p:cNvPr id="214019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9725" y="2266950"/>
            <a:ext cx="8972550" cy="3530600"/>
          </a:xfr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7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Pre-processor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1200" y="1620983"/>
            <a:ext cx="10363200" cy="50512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161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Structure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1200" y="1385455"/>
            <a:ext cx="10363200" cy="51538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888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1200" y="1585912"/>
            <a:ext cx="10363200" cy="51339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7769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1200" y="1447800"/>
            <a:ext cx="10363200" cy="5410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5100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Blank Presentation">
      <a:majorFont>
        <a:latin typeface="Arial Black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Widescreen</PresentationFormat>
  <Paragraphs>7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Black</vt:lpstr>
      <vt:lpstr>Book Antiqua</vt:lpstr>
      <vt:lpstr>Bradley Hand ITC TT-Bold</vt:lpstr>
      <vt:lpstr>Century Gothic</vt:lpstr>
      <vt:lpstr>Comic Sans MS</vt:lpstr>
      <vt:lpstr>Rage Italic</vt:lpstr>
      <vt:lpstr>Times New Roman</vt:lpstr>
      <vt:lpstr>Wingdings</vt:lpstr>
      <vt:lpstr>1_Sketchbook</vt:lpstr>
      <vt:lpstr>Blank Presentation</vt:lpstr>
      <vt:lpstr>Classification : Digit Recognition System</vt:lpstr>
      <vt:lpstr>Pre-processor</vt:lpstr>
      <vt:lpstr>Basic Structure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: Digit Recognition System</dc:title>
  <dc:creator>MAHE-MIT-00</dc:creator>
  <cp:lastModifiedBy>MAHE-MIT-00</cp:lastModifiedBy>
  <cp:revision>1</cp:revision>
  <dcterms:created xsi:type="dcterms:W3CDTF">2020-04-06T12:45:00Z</dcterms:created>
  <dcterms:modified xsi:type="dcterms:W3CDTF">2020-04-06T12:45:18Z</dcterms:modified>
</cp:coreProperties>
</file>